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87" r:id="rId6"/>
  </p:sldIdLst>
  <p:sldSz cx="9144000" cy="5143500" type="screen16x9"/>
  <p:notesSz cx="6858000" cy="9144000"/>
  <p:embeddedFontLst>
    <p:embeddedFont>
      <p:font typeface="Lato" panose="020F0502020204030203" pitchFamily="34" charset="0"/>
      <p:regular r:id="rId8"/>
      <p:bold r:id="rId9"/>
      <p:italic r:id="rId10"/>
      <p:boldItalic r:id="rId11"/>
    </p:embeddedFont>
    <p:embeddedFont>
      <p:font typeface="Montserrat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30A3C25-9134-481A-B64A-A0D9DF77D561}">
  <a:tblStyle styleId="{330A3C25-9134-481A-B64A-A0D9DF77D5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2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3d731a57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b3d731a57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b778eec19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b778eec19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b778eec19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b778eec19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b81fdc08ee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b81fdc08ee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077400" y="1526475"/>
            <a:ext cx="5594400" cy="1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Small Monster War</a:t>
            </a:r>
            <a:endParaRPr sz="4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(practice project)</a:t>
            </a:r>
            <a:endParaRPr sz="4400"/>
          </a:p>
        </p:txBody>
      </p:sp>
      <p:sp>
        <p:nvSpPr>
          <p:cNvPr id="229" name="Google Shape;229;p17"/>
          <p:cNvSpPr txBox="1"/>
          <p:nvPr/>
        </p:nvSpPr>
        <p:spPr>
          <a:xfrm>
            <a:off x="4069950" y="3398875"/>
            <a:ext cx="2219100" cy="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All together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975" y="647274"/>
            <a:ext cx="989050" cy="9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  <p:pic>
        <p:nvPicPr>
          <p:cNvPr id="232" name="Google Shape;23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000" y="1881250"/>
            <a:ext cx="2219025" cy="305489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7"/>
          <p:cNvSpPr txBox="1"/>
          <p:nvPr/>
        </p:nvSpPr>
        <p:spPr>
          <a:xfrm>
            <a:off x="3399000" y="2978475"/>
            <a:ext cx="4951200" cy="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Spring MVC , Hibernate , Maven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2530" y="3398879"/>
            <a:ext cx="1287662" cy="1537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1297500" y="302375"/>
            <a:ext cx="70389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Problem ?</a:t>
            </a:r>
            <a:endParaRPr b="1"/>
          </a:p>
        </p:txBody>
      </p:sp>
      <p:sp>
        <p:nvSpPr>
          <p:cNvPr id="241" name="Google Shape;241;p18"/>
          <p:cNvSpPr txBox="1">
            <a:spLocks noGrp="1"/>
          </p:cNvSpPr>
          <p:nvPr>
            <p:ph type="body" idx="1"/>
          </p:nvPr>
        </p:nvSpPr>
        <p:spPr>
          <a:xfrm>
            <a:off x="1297500" y="987350"/>
            <a:ext cx="7175100" cy="40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/>
              <a:t>We need to design a web app that will (create , read , update, delete) products of a specific ecommerce using:</a:t>
            </a:r>
            <a:endParaRPr sz="1900" b="1"/>
          </a:p>
          <a:p>
            <a:pPr marL="457200" lvl="0" indent="-349250" algn="l" rtl="0">
              <a:spcBef>
                <a:spcPts val="160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 spring mvc for backend ,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hibernate for database operations 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MySQL for data store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 maven for dependency management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Bootstrap , HTML and CSS for frontend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Git/Github for project management (</a:t>
            </a:r>
            <a:r>
              <a:rPr lang="en-GB" sz="1900" b="1" u="sng"/>
              <a:t>MANDATORY</a:t>
            </a:r>
            <a:r>
              <a:rPr lang="en-GB" sz="1900" b="1"/>
              <a:t>)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 b="1"/>
              <a:t>Make a screencast (small video 1.5 min) showing the project and output and post it to linkedin (</a:t>
            </a:r>
            <a:r>
              <a:rPr lang="en-GB" sz="1900" b="1" u="sng"/>
              <a:t>MANDATORY</a:t>
            </a:r>
            <a:r>
              <a:rPr lang="en-GB" sz="1900" b="1"/>
              <a:t>)</a:t>
            </a:r>
            <a:endParaRPr sz="19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Home Page</a:t>
            </a:r>
            <a:endParaRPr sz="2700"/>
          </a:p>
        </p:txBody>
      </p:sp>
      <p:sp>
        <p:nvSpPr>
          <p:cNvPr id="247" name="Google Shape;24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pic>
        <p:nvPicPr>
          <p:cNvPr id="248" name="Google Shape;2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000" y="1027900"/>
            <a:ext cx="5943600" cy="2628900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Add Product Page</a:t>
            </a:r>
            <a:endParaRPr sz="2700"/>
          </a:p>
        </p:txBody>
      </p:sp>
      <p:sp>
        <p:nvSpPr>
          <p:cNvPr id="254" name="Google Shape;25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pic>
        <p:nvPicPr>
          <p:cNvPr id="255" name="Google Shape;2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075" y="224150"/>
            <a:ext cx="5943600" cy="2924175"/>
          </a:xfrm>
          <a:prstGeom prst="rect">
            <a:avLst/>
          </a:prstGeom>
          <a:noFill/>
          <a:ln w="254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56" name="Google Shape;256;p20"/>
          <p:cNvSpPr txBox="1"/>
          <p:nvPr/>
        </p:nvSpPr>
        <p:spPr>
          <a:xfrm>
            <a:off x="913125" y="3309925"/>
            <a:ext cx="6553500" cy="11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Optional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- you can add the product image - challenge yourself and learn how to store image in the database using hibernate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1 - upload the image using the frontend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2- store the image beside the product details inside the database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Points that not covered in the live session and will be attached to the record of the session</a:t>
            </a:r>
            <a:endParaRPr sz="2800" b="1"/>
          </a:p>
        </p:txBody>
      </p:sp>
      <p:sp>
        <p:nvSpPr>
          <p:cNvPr id="485" name="Google Shape;485;p48"/>
          <p:cNvSpPr txBox="1">
            <a:spLocks noGrp="1"/>
          </p:cNvSpPr>
          <p:nvPr>
            <p:ph type="body" idx="1"/>
          </p:nvPr>
        </p:nvSpPr>
        <p:spPr>
          <a:xfrm>
            <a:off x="1297500" y="2105350"/>
            <a:ext cx="7038900" cy="23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How to handle date in the form of dd/mm/yyyy (ie: 18/04/2024)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For Get and Post request methods in the controller , Does we need to change the method of the form in jsp which handled by the POST/GET controller 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For @Transactional , do we need to specify it to each method or can be added to the class level ?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For the lazy loading , does we need to enable it or it works by default ?</a:t>
            </a:r>
            <a:endParaRPr sz="1600"/>
          </a:p>
        </p:txBody>
      </p:sp>
      <p:sp>
        <p:nvSpPr>
          <p:cNvPr id="486" name="Google Shape;486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</Words>
  <Application>Microsoft Office PowerPoint</Application>
  <PresentationFormat>On-screen Show (16:9)</PresentationFormat>
  <Paragraphs>28</Paragraphs>
  <Slides>5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Lato</vt:lpstr>
      <vt:lpstr>Montserrat</vt:lpstr>
      <vt:lpstr>Focus</vt:lpstr>
      <vt:lpstr>Small Monster War (practice project)</vt:lpstr>
      <vt:lpstr>Problem ?</vt:lpstr>
      <vt:lpstr>PowerPoint Presentation</vt:lpstr>
      <vt:lpstr>PowerPoint Presentation</vt:lpstr>
      <vt:lpstr>Points that not covered in the live session and will be attached to the record of the session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haneen mohammed</cp:lastModifiedBy>
  <cp:revision>1</cp:revision>
  <dcterms:modified xsi:type="dcterms:W3CDTF">2025-01-13T15:06:11Z</dcterms:modified>
</cp:coreProperties>
</file>